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898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sets0917/ppt/media/image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7543800" cy="6858000"/>
          </a:xfrm>
          <a:prstGeom prst="rect">
            <a:avLst/>
          </a:prstGeom>
          <a:solidFill>
            <a:srgbClr val="062B59">
              <a:alpha val="88000"/>
            </a:srgbClr>
          </a:solidFill>
          <a:ln w="12700">
            <a:solidFill>
              <a:srgbClr val="062B5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85800" y="960120"/>
            <a:ext cx="6400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Your Path to a Cyber AI Career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731520" y="2834640"/>
            <a:ext cx="6035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the right target → to experience → to people who can open doors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731520" y="47091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HIRED 2026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731520" y="5138928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25-minute panel session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sets0917/ppt/media/image15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732">
              <a:alpha val="82000"/>
            </a:srgbClr>
          </a:solidFill>
          <a:ln w="12700">
            <a:solidFill>
              <a:srgbClr val="1F273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85800" y="5943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POLL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85800" y="11430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are you in your Cyber AI career transition?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1051560" y="2331720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Still exploring Cyber AI roles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051560" y="2990088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certifications or skills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051560" y="3648456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hands-on cyber experience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51560" y="4306824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Applying for cyber jobs now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051560" y="496519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in cyber and looking to advance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713232" y="589788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the answer that best describes you.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HIRED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Cyber AI Career Path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94360" y="1389888"/>
            <a:ext cx="960120" cy="54864"/>
          </a:xfrm>
          <a:prstGeom prst="rect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0" y="2148840"/>
            <a:ext cx="2423160" cy="1920240"/>
          </a:xfrm>
          <a:prstGeom prst="roundRect">
            <a:avLst>
              <a:gd name="adj" fmla="val 2857"/>
            </a:avLst>
          </a:prstGeom>
          <a:solidFill>
            <a:srgbClr val="DCEBF0"/>
          </a:solidFill>
          <a:ln w="1524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233172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60120" y="274320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960120" y="32461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the job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218688" y="278892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3520440" y="2148840"/>
            <a:ext cx="2423160" cy="1920240"/>
          </a:xfrm>
          <a:prstGeom prst="roundRect">
            <a:avLst>
              <a:gd name="adj" fmla="val 2857"/>
            </a:avLst>
          </a:prstGeom>
          <a:solidFill>
            <a:srgbClr val="EAF2F5"/>
          </a:solidFill>
          <a:ln w="1524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657600" y="233172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749040" y="274320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749040" y="32461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the qualifications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007608" y="278892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6309360" y="2148840"/>
            <a:ext cx="2423160" cy="1920240"/>
          </a:xfrm>
          <a:prstGeom prst="roundRect">
            <a:avLst>
              <a:gd name="adj" fmla="val 2857"/>
            </a:avLst>
          </a:prstGeom>
          <a:solidFill>
            <a:srgbClr val="DCEBF0"/>
          </a:solidFill>
          <a:ln w="1524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446520" y="233172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537960" y="274320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PROVE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537960" y="32461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+ add experience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796528" y="278892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9098280" y="2148840"/>
            <a:ext cx="2423160" cy="1920240"/>
          </a:xfrm>
          <a:prstGeom prst="roundRect">
            <a:avLst>
              <a:gd name="adj" fmla="val 2857"/>
            </a:avLst>
          </a:prstGeom>
          <a:solidFill>
            <a:srgbClr val="EAF2F5"/>
          </a:solidFill>
          <a:ln w="1524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235440" y="233172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9326880" y="274320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9326880" y="32461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Network + referrals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2960" y="48920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with the job you want. Build only the proof you need.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594360" y="653796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SCIPP International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11201400" y="653796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HIRED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Cyber AI Job Should I Target?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94360" y="1389888"/>
            <a:ext cx="960120" cy="54864"/>
          </a:xfrm>
          <a:prstGeom prst="rect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assetsrisk/ppt/media/image7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1691640"/>
            <a:ext cx="4709160" cy="44348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903720" y="1691640"/>
            <a:ext cx="4709160" cy="4434840"/>
          </a:xfrm>
          <a:prstGeom prst="rect">
            <a:avLst/>
          </a:prstGeom>
          <a:solidFill>
            <a:srgbClr val="062B59">
              <a:alpha val="20000"/>
            </a:srgbClr>
          </a:solidFill>
          <a:ln w="12700">
            <a:solidFill>
              <a:srgbClr val="062B5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731520" y="1865376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987552" y="178308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a primary target and 1–2 related alternatives.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731520" y="2706624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87552" y="2624328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 the target to your strengths and existing experience.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731520" y="3547872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87552" y="3465576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real job postings to see what employers actually seek.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594360" y="653796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SCIPP International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1201400" y="653796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HIRED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Qualifications Does My Target Job Require?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94360" y="1389888"/>
            <a:ext cx="960120" cy="54864"/>
          </a:xfrm>
          <a:prstGeom prst="rect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903720" y="1691640"/>
            <a:ext cx="4709160" cy="4434840"/>
          </a:xfrm>
          <a:prstGeom prst="rect">
            <a:avLst/>
          </a:prstGeom>
          <a:solidFill>
            <a:srgbClr val="062B59">
              <a:alpha val="20000"/>
            </a:srgbClr>
          </a:solidFill>
          <a:ln w="12700">
            <a:solidFill>
              <a:srgbClr val="062B5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731520" y="1865376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987552" y="178308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project experience and hands-on skills.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731520" y="2706624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87552" y="2624328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Relevant cyber certifications.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731520" y="3547872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87552" y="3465576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 when the role requires it.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731520" y="4389120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987552" y="4306824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Military, technical, business, risk or leadership experience.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594360" y="653796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SCIPP International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1201400" y="653796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pic>
        <p:nvPicPr>
          <p:cNvPr id="17" name="Picture 16" descr="image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2650238"/>
            <a:ext cx="4709160" cy="25176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IT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I Find My Hidden Cyber Experience?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94360" y="1389888"/>
            <a:ext cx="960120" cy="54864"/>
          </a:xfrm>
          <a:prstGeom prst="rect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87452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IT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640080" y="246888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Reveal transferable cyber experience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2926080" y="242316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3520440" y="1874520"/>
            <a:ext cx="1920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IT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3429000" y="246888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the missing proof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5989320" y="1645920"/>
            <a:ext cx="5577840" cy="4389120"/>
          </a:xfrm>
          <a:prstGeom prst="rect">
            <a:avLst/>
          </a:prstGeom>
          <a:solidFill>
            <a:srgbClr val="062B59">
              <a:alpha val="24000"/>
            </a:srgbClr>
          </a:solidFill>
          <a:ln w="12700">
            <a:solidFill>
              <a:srgbClr val="062B5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400800" y="2286000"/>
            <a:ext cx="46634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AI tools to uncover security, risk, compliance, troubleshooting, communications, data and leadership experience already in your background.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594360" y="653796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SCIPP International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11201400" y="653796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pic>
        <p:nvPicPr>
          <p:cNvPr id="15" name="Picture 14" descr="image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320" y="1981200"/>
            <a:ext cx="5577840" cy="37185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HIRED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I Build My Cyber Career Plan?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94360" y="1389888"/>
            <a:ext cx="960120" cy="54864"/>
          </a:xfrm>
          <a:prstGeom prst="rect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assets0917/ppt/media/image1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1691640"/>
            <a:ext cx="4709160" cy="44348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903720" y="1691640"/>
            <a:ext cx="4709160" cy="4434840"/>
          </a:xfrm>
          <a:prstGeom prst="rect">
            <a:avLst/>
          </a:prstGeom>
          <a:solidFill>
            <a:srgbClr val="062B59">
              <a:alpha val="20000"/>
            </a:srgbClr>
          </a:solidFill>
          <a:ln w="12700">
            <a:solidFill>
              <a:srgbClr val="062B5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731520" y="1865376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987552" y="178308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what the target job requires with what you already have.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731520" y="2706624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87552" y="2624328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Prioritize the gaps that most improve job readiness.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731520" y="3547872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87552" y="3465576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Sequence: certification + project experience + networking + job search.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731520" y="4389120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987552" y="4306824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a CCA, coach or mentor for individualized planning.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594360" y="653796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SCIPP International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1201400" y="653796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06"/>
            <a:ext cx="12191695" cy="6853587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20040" y="411480"/>
            <a:ext cx="7406640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0080" y="640080"/>
            <a:ext cx="68580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2D2657"/>
                </a:solidFill>
              </a:rPr>
              <a:t>How Do I Get Hands-On Cyber Experience?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1828800"/>
            <a:ext cx="6583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0">
                <a:solidFill>
                  <a:srgbClr val="2D2657"/>
                </a:solidFill>
              </a:rPr>
              <a:t>•  Cyber Xternships™ and internships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2606040"/>
            <a:ext cx="6583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0">
                <a:solidFill>
                  <a:srgbClr val="2D2657"/>
                </a:solidFill>
              </a:rPr>
              <a:t>•  Hands-on labs and practical projects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383280"/>
            <a:ext cx="6583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0">
                <a:solidFill>
                  <a:srgbClr val="2D2657"/>
                </a:solidFill>
              </a:rPr>
              <a:t>•  Military, workplace and volunteer projects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6583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0">
                <a:solidFill>
                  <a:srgbClr val="2D2657"/>
                </a:solidFill>
              </a:rPr>
              <a:t>•  Document your role, actions and results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HIRED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I Build My Professional Network?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94360" y="1389888"/>
            <a:ext cx="960120" cy="54864"/>
          </a:xfrm>
          <a:prstGeom prst="rect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assets0917/ppt/media/image1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1691640"/>
            <a:ext cx="4709160" cy="44348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903720" y="1691640"/>
            <a:ext cx="4709160" cy="4434840"/>
          </a:xfrm>
          <a:prstGeom prst="rect">
            <a:avLst/>
          </a:prstGeom>
          <a:solidFill>
            <a:srgbClr val="062B59">
              <a:alpha val="20000"/>
            </a:srgbClr>
          </a:solidFill>
          <a:ln w="12700">
            <a:solidFill>
              <a:srgbClr val="062B5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731520" y="1865376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987552" y="178308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Participate regularly in ISC2, ISACA and other cyber communities.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731520" y="2706624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87552" y="2624328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real conversations—not just LinkedIn connections.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731520" y="3547872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87552" y="3465576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 with instructors, mentors, peers and Xternship leaders.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731520" y="4389120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987552" y="4306824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Contribute useful comments and content so people learn what you know.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594360" y="653796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SCIPP International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1201400" y="653796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HIRED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 I Get Recommendations and Referrals?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94360" y="1389888"/>
            <a:ext cx="960120" cy="54864"/>
          </a:xfrm>
          <a:prstGeom prst="rect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6903720" y="1691640"/>
            <a:ext cx="4709160" cy="4434840"/>
          </a:xfrm>
          <a:prstGeom prst="rect">
            <a:avLst/>
          </a:prstGeom>
          <a:solidFill>
            <a:srgbClr val="062B59">
              <a:alpha val="20000"/>
            </a:srgbClr>
          </a:solidFill>
          <a:ln w="12700">
            <a:solidFill>
              <a:srgbClr val="062B5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731520" y="1865376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987552" y="1783080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mentors, faculty and project supervisors see the quality of your work.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731520" y="2706624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87552" y="2624328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the relationship before asking for a referral.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731520" y="3547872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87552" y="3465576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people who know your capabilities to recommend appropriate opportunities.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731520" y="4389120"/>
            <a:ext cx="118872" cy="118872"/>
          </a:xfrm>
          <a:prstGeom prst="ellipse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987552" y="4306824"/>
            <a:ext cx="5486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900" dirty="0">
                <a:solidFill>
                  <a:srgbClr val="1726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 recommenders the specific job and your targeted résumé.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594360" y="653796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SCIPP International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1201400" y="653796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pic>
        <p:nvPicPr>
          <p:cNvPr id="17" name="Picture 16" descr="image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2339026"/>
            <a:ext cx="4709160" cy="31400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ssets0917/ppt/media/image15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2732">
              <a:alpha val="82000"/>
            </a:srgbClr>
          </a:solidFill>
          <a:ln w="12700">
            <a:solidFill>
              <a:srgbClr val="1F273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85800" y="5943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POLL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85800" y="11430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holding you back most right now?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1051560" y="2331720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Choosing the right Cyber AI job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051560" y="2990088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enough cyber experience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051560" y="3648456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another certification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51560" y="4306824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Résumé / interviews are not producing offers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051560" y="4965192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a stronger professional network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713232" y="5897880"/>
            <a:ext cx="5943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Choose the answer that best describes you.</a:t>
            </a:r>
            <a:endParaRPr lang="en-US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 HIRED 2026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94360" y="713232"/>
            <a:ext cx="10972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Should I Do Next?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94360" y="1389888"/>
            <a:ext cx="960120" cy="54864"/>
          </a:xfrm>
          <a:prstGeom prst="rect">
            <a:avLst/>
          </a:prstGeom>
          <a:solidFill>
            <a:srgbClr val="F5A000"/>
          </a:solidFill>
          <a:ln w="12700">
            <a:solidFill>
              <a:srgbClr val="F5A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0" y="2148840"/>
            <a:ext cx="2423160" cy="1920240"/>
          </a:xfrm>
          <a:prstGeom prst="roundRect">
            <a:avLst>
              <a:gd name="adj" fmla="val 2857"/>
            </a:avLst>
          </a:prstGeom>
          <a:solidFill>
            <a:srgbClr val="DCEBF0"/>
          </a:solidFill>
          <a:ln w="1524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233172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960120" y="274320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960120" y="32461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Validate the job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3218688" y="278892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3520440" y="2148840"/>
            <a:ext cx="2423160" cy="1920240"/>
          </a:xfrm>
          <a:prstGeom prst="roundRect">
            <a:avLst>
              <a:gd name="adj" fmla="val 2857"/>
            </a:avLst>
          </a:prstGeom>
          <a:solidFill>
            <a:srgbClr val="EAF2F5"/>
          </a:solidFill>
          <a:ln w="1524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657600" y="233172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749040" y="274320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749040" y="32461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one gap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007608" y="278892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6309360" y="2148840"/>
            <a:ext cx="2423160" cy="1920240"/>
          </a:xfrm>
          <a:prstGeom prst="roundRect">
            <a:avLst>
              <a:gd name="adj" fmla="val 2857"/>
            </a:avLst>
          </a:prstGeom>
          <a:solidFill>
            <a:srgbClr val="DCEBF0"/>
          </a:solidFill>
          <a:ln w="1524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446520" y="233172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537960" y="274320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6537960" y="32461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proof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8796528" y="278892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9098280" y="2148840"/>
            <a:ext cx="2423160" cy="1920240"/>
          </a:xfrm>
          <a:prstGeom prst="roundRect">
            <a:avLst>
              <a:gd name="adj" fmla="val 2857"/>
            </a:avLst>
          </a:prstGeom>
          <a:solidFill>
            <a:srgbClr val="EAF2F5"/>
          </a:solidFill>
          <a:ln w="15240">
            <a:solidFill>
              <a:srgbClr val="00A1B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9235440" y="233172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5A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9326880" y="2743200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6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</a:t>
            </a:r>
            <a:endParaRPr lang="en-US" sz="1700" dirty="0"/>
          </a:p>
        </p:txBody>
      </p:sp>
      <p:sp>
        <p:nvSpPr>
          <p:cNvPr id="23" name="Text 21"/>
          <p:cNvSpPr/>
          <p:nvPr/>
        </p:nvSpPr>
        <p:spPr>
          <a:xfrm>
            <a:off x="9326880" y="3246120"/>
            <a:ext cx="1965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one contact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22960" y="48920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A1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CCA follow-up for detailed certification, résumé and individualized career planning.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594360" y="6537960"/>
            <a:ext cx="21945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SCIPP International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11201400" y="6537960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4F56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0"/>
            <a:ext cx="5422392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94360" y="777240"/>
            <a:ext cx="59436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400" b="1">
                <a:solidFill>
                  <a:srgbClr val="0F2F45"/>
                </a:solidFill>
                <a:latin typeface="Aptos Display"/>
              </a:defRPr>
            </a:pPr>
            <a:r>
              <a:rPr dirty="0"/>
              <a:t>THANK YOU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8338" y="1819470"/>
            <a:ext cx="585216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0F2F45"/>
                </a:solidFill>
                <a:latin typeface="Aptos Display"/>
              </a:defRPr>
            </a:pPr>
            <a:r>
              <a:rPr dirty="0"/>
              <a:t>Your </a:t>
            </a:r>
            <a:r>
              <a:rPr lang="en-US" dirty="0"/>
              <a:t>cyber AI career</a:t>
            </a:r>
            <a:r>
              <a:rPr dirty="0"/>
              <a:t> starts today.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9124" y="2508014"/>
            <a:ext cx="1965960" cy="1965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04846" y="4591536"/>
            <a:ext cx="283464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dirty="0">
                <a:solidFill>
                  <a:srgbClr val="2D2657"/>
                </a:solidFill>
              </a:rPr>
              <a:t>SCAN TO SCHEDULE
YOUR CCA MEETING</a:t>
            </a:r>
            <a:endParaRPr lang="en-US" sz="1700" b="1" dirty="0">
              <a:solidFill>
                <a:srgbClr val="2D2657"/>
              </a:solidFill>
            </a:endParaRPr>
          </a:p>
          <a:p>
            <a:pPr algn="ctr"/>
            <a:r>
              <a:rPr lang="en-US" sz="1700" b="1" dirty="0">
                <a:solidFill>
                  <a:srgbClr val="2D2657"/>
                </a:solidFill>
              </a:rPr>
              <a:t>To </a:t>
            </a:r>
          </a:p>
          <a:p>
            <a:pPr algn="ctr"/>
            <a:r>
              <a:rPr lang="en-US" sz="1700" b="1" dirty="0">
                <a:solidFill>
                  <a:srgbClr val="2D2657"/>
                </a:solidFill>
              </a:rPr>
              <a:t>Stretch your COOL/VA Funds</a:t>
            </a:r>
          </a:p>
          <a:p>
            <a:pPr algn="ctr"/>
            <a:r>
              <a:rPr lang="en-US" sz="1700" b="1" dirty="0">
                <a:solidFill>
                  <a:srgbClr val="2D2657"/>
                </a:solidFill>
              </a:rPr>
              <a:t>With A</a:t>
            </a:r>
          </a:p>
          <a:p>
            <a:pPr algn="ctr"/>
            <a:r>
              <a:rPr lang="en-US" sz="1700" b="1" dirty="0">
                <a:solidFill>
                  <a:srgbClr val="2D2657"/>
                </a:solidFill>
              </a:rPr>
              <a:t>SCIPP Cyber Scholarship</a:t>
            </a:r>
            <a:endParaRPr sz="1700" b="1" dirty="0">
              <a:solidFill>
                <a:srgbClr val="2D2657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598</Words>
  <Application>Microsoft Office PowerPoint</Application>
  <PresentationFormat>Widescreen</PresentationFormat>
  <Paragraphs>133</Paragraphs>
  <Slides>13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Cyber Hired 2026</dc:subject>
  <dc:creator>SCIPP International</dc:creator>
  <cp:lastModifiedBy>Victor Berlin</cp:lastModifiedBy>
  <cp:revision>4</cp:revision>
  <dcterms:created xsi:type="dcterms:W3CDTF">2026-10-06T02:19:39Z</dcterms:created>
  <dcterms:modified xsi:type="dcterms:W3CDTF">2026-10-13T21:35:20Z</dcterms:modified>
</cp:coreProperties>
</file>